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9" r:id="rId9"/>
    <p:sldId id="276" r:id="rId10"/>
    <p:sldId id="268" r:id="rId11"/>
    <p:sldId id="275" r:id="rId12"/>
    <p:sldId id="262" r:id="rId13"/>
    <p:sldId id="263" r:id="rId14"/>
    <p:sldId id="264" r:id="rId15"/>
    <p:sldId id="277" r:id="rId16"/>
    <p:sldId id="278" r:id="rId17"/>
    <p:sldId id="271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0" autoAdjust="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14B04-225A-4C63-8744-28AB593B8DD4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78E0C59E-8ACA-48C1-83A6-3BB943530E43}">
      <dgm:prSet phldrT="[Tekst]"/>
      <dgm:spPr/>
      <dgm:t>
        <a:bodyPr/>
        <a:lstStyle/>
        <a:p>
          <a:r>
            <a:rPr lang="nl-NL" dirty="0" smtClean="0"/>
            <a:t>Tijd en aandacht</a:t>
          </a:r>
          <a:endParaRPr lang="nl-NL" dirty="0"/>
        </a:p>
      </dgm:t>
    </dgm:pt>
    <dgm:pt modelId="{128F2209-3F4B-4A4A-8406-B35CCD1D0F4B}" type="parTrans" cxnId="{B97C731D-81D2-4A56-8E05-7B730737C19F}">
      <dgm:prSet/>
      <dgm:spPr/>
      <dgm:t>
        <a:bodyPr/>
        <a:lstStyle/>
        <a:p>
          <a:endParaRPr lang="nl-NL"/>
        </a:p>
      </dgm:t>
    </dgm:pt>
    <dgm:pt modelId="{08B6DFE0-9AEF-4E66-9114-52E10E44805F}" type="sibTrans" cxnId="{B97C731D-81D2-4A56-8E05-7B730737C19F}">
      <dgm:prSet/>
      <dgm:spPr/>
      <dgm:t>
        <a:bodyPr/>
        <a:lstStyle/>
        <a:p>
          <a:endParaRPr lang="nl-NL"/>
        </a:p>
      </dgm:t>
    </dgm:pt>
    <dgm:pt modelId="{99CC1A76-5515-48C2-AABA-8C68C8849529}">
      <dgm:prSet phldrT="[Tekst]"/>
      <dgm:spPr>
        <a:ln>
          <a:solidFill>
            <a:schemeClr val="accent1"/>
          </a:solidFill>
        </a:ln>
      </dgm:spPr>
      <dgm:t>
        <a:bodyPr/>
        <a:lstStyle/>
        <a:p>
          <a:r>
            <a:rPr lang="nl-NL" dirty="0" smtClean="0"/>
            <a:t>Koffie / Thee </a:t>
          </a:r>
        </a:p>
        <a:p>
          <a:r>
            <a:rPr lang="nl-NL" u="none" dirty="0" smtClean="0"/>
            <a:t>en iets erbij</a:t>
          </a:r>
        </a:p>
      </dgm:t>
    </dgm:pt>
    <dgm:pt modelId="{3062A6CC-870B-49A7-8907-607A467405CE}" type="parTrans" cxnId="{0741B4AD-BF3F-4232-85FD-20E908063BEF}">
      <dgm:prSet/>
      <dgm:spPr/>
      <dgm:t>
        <a:bodyPr/>
        <a:lstStyle/>
        <a:p>
          <a:endParaRPr lang="nl-NL"/>
        </a:p>
      </dgm:t>
    </dgm:pt>
    <dgm:pt modelId="{4B55565C-4FEE-49C5-8EB5-FDC0E79AFE36}" type="sibTrans" cxnId="{0741B4AD-BF3F-4232-85FD-20E908063BEF}">
      <dgm:prSet/>
      <dgm:spPr/>
      <dgm:t>
        <a:bodyPr/>
        <a:lstStyle/>
        <a:p>
          <a:endParaRPr lang="nl-NL"/>
        </a:p>
      </dgm:t>
    </dgm:pt>
    <dgm:pt modelId="{C7BA0DBB-32DA-457F-B70A-472A43F0FC59}">
      <dgm:prSet phldrT="[Tekst]"/>
      <dgm:spPr/>
      <dgm:t>
        <a:bodyPr/>
        <a:lstStyle/>
        <a:p>
          <a:r>
            <a:rPr lang="nl-NL" dirty="0" smtClean="0"/>
            <a:t>Onderlinge </a:t>
          </a:r>
        </a:p>
        <a:p>
          <a:r>
            <a:rPr lang="nl-NL" dirty="0" smtClean="0"/>
            <a:t>gesprekken</a:t>
          </a:r>
          <a:endParaRPr lang="nl-NL" dirty="0"/>
        </a:p>
      </dgm:t>
    </dgm:pt>
    <dgm:pt modelId="{1CA765A3-0A76-48C6-85D7-A5883CB41939}" type="parTrans" cxnId="{04FBDF6C-A8A1-46DA-9620-069E85D077EF}">
      <dgm:prSet/>
      <dgm:spPr/>
      <dgm:t>
        <a:bodyPr/>
        <a:lstStyle/>
        <a:p>
          <a:endParaRPr lang="nl-NL"/>
        </a:p>
      </dgm:t>
    </dgm:pt>
    <dgm:pt modelId="{7D2E6E2F-87A7-431A-9E96-B517886DA5EA}" type="sibTrans" cxnId="{04FBDF6C-A8A1-46DA-9620-069E85D077EF}">
      <dgm:prSet/>
      <dgm:spPr/>
      <dgm:t>
        <a:bodyPr/>
        <a:lstStyle/>
        <a:p>
          <a:endParaRPr lang="nl-NL"/>
        </a:p>
      </dgm:t>
    </dgm:pt>
    <dgm:pt modelId="{A3EFAF11-5A1D-4428-9087-4B93D5A079A4}">
      <dgm:prSet phldrT="[Tekst]"/>
      <dgm:spPr/>
      <dgm:t>
        <a:bodyPr/>
        <a:lstStyle/>
        <a:p>
          <a:r>
            <a:rPr lang="nl-NL" dirty="0" smtClean="0"/>
            <a:t>Individuele </a:t>
          </a:r>
        </a:p>
        <a:p>
          <a:r>
            <a:rPr lang="nl-NL" dirty="0" smtClean="0"/>
            <a:t>gesprekken</a:t>
          </a:r>
          <a:endParaRPr lang="nl-NL" dirty="0"/>
        </a:p>
      </dgm:t>
    </dgm:pt>
    <dgm:pt modelId="{A323CB63-9915-498A-86F4-0403EC01E846}" type="parTrans" cxnId="{1D89A517-C500-4B4C-A4B0-E35C6F12DA7E}">
      <dgm:prSet/>
      <dgm:spPr/>
      <dgm:t>
        <a:bodyPr/>
        <a:lstStyle/>
        <a:p>
          <a:endParaRPr lang="nl-NL"/>
        </a:p>
      </dgm:t>
    </dgm:pt>
    <dgm:pt modelId="{A6B7A344-DCB3-4A7F-A7AC-97E664AA7FD5}" type="sibTrans" cxnId="{1D89A517-C500-4B4C-A4B0-E35C6F12DA7E}">
      <dgm:prSet/>
      <dgm:spPr/>
      <dgm:t>
        <a:bodyPr/>
        <a:lstStyle/>
        <a:p>
          <a:endParaRPr lang="nl-NL"/>
        </a:p>
      </dgm:t>
    </dgm:pt>
    <dgm:pt modelId="{1DAC39E9-0F0A-42FE-B41E-B98F19A94947}">
      <dgm:prSet phldrT="[Tekst]"/>
      <dgm:spPr/>
      <dgm:t>
        <a:bodyPr/>
        <a:lstStyle/>
        <a:p>
          <a:r>
            <a:rPr lang="nl-NL" dirty="0" smtClean="0"/>
            <a:t>Activiteiten</a:t>
          </a:r>
        </a:p>
        <a:p>
          <a:r>
            <a:rPr lang="nl-NL" dirty="0" smtClean="0"/>
            <a:t>Vieringen</a:t>
          </a:r>
          <a:endParaRPr lang="nl-NL" dirty="0"/>
        </a:p>
      </dgm:t>
    </dgm:pt>
    <dgm:pt modelId="{6E77D807-5E31-4CA6-BF25-D24B628FB78D}" type="parTrans" cxnId="{1314F992-EBA9-4EB8-BD17-ACBAC6FE2D4B}">
      <dgm:prSet/>
      <dgm:spPr/>
      <dgm:t>
        <a:bodyPr/>
        <a:lstStyle/>
        <a:p>
          <a:endParaRPr lang="nl-NL"/>
        </a:p>
      </dgm:t>
    </dgm:pt>
    <dgm:pt modelId="{04EF3662-2B02-4B21-906F-ABC41622446E}" type="sibTrans" cxnId="{1314F992-EBA9-4EB8-BD17-ACBAC6FE2D4B}">
      <dgm:prSet/>
      <dgm:spPr/>
      <dgm:t>
        <a:bodyPr/>
        <a:lstStyle/>
        <a:p>
          <a:endParaRPr lang="nl-NL"/>
        </a:p>
      </dgm:t>
    </dgm:pt>
    <dgm:pt modelId="{ED7A7578-2AE4-42F8-9F9E-10A01808B0ED}" type="pres">
      <dgm:prSet presAssocID="{16814B04-225A-4C63-8744-28AB593B8D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6F23AA3-04BB-45D9-96F1-02F7AA11F6C8}" type="pres">
      <dgm:prSet presAssocID="{16814B04-225A-4C63-8744-28AB593B8DD4}" presName="matrix" presStyleCnt="0"/>
      <dgm:spPr/>
    </dgm:pt>
    <dgm:pt modelId="{2B93D1A1-1953-43B6-8266-B28DA23987B8}" type="pres">
      <dgm:prSet presAssocID="{16814B04-225A-4C63-8744-28AB593B8DD4}" presName="tile1" presStyleLbl="node1" presStyleIdx="0" presStyleCnt="4"/>
      <dgm:spPr/>
      <dgm:t>
        <a:bodyPr/>
        <a:lstStyle/>
        <a:p>
          <a:endParaRPr lang="nl-NL"/>
        </a:p>
      </dgm:t>
    </dgm:pt>
    <dgm:pt modelId="{8F56E410-5559-419E-9799-473176B3220E}" type="pres">
      <dgm:prSet presAssocID="{16814B04-225A-4C63-8744-28AB593B8D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DD40D4-A1C6-460D-BEA4-AAA3DBF25D51}" type="pres">
      <dgm:prSet presAssocID="{16814B04-225A-4C63-8744-28AB593B8DD4}" presName="tile2" presStyleLbl="node1" presStyleIdx="1" presStyleCnt="4"/>
      <dgm:spPr/>
      <dgm:t>
        <a:bodyPr/>
        <a:lstStyle/>
        <a:p>
          <a:endParaRPr lang="nl-NL"/>
        </a:p>
      </dgm:t>
    </dgm:pt>
    <dgm:pt modelId="{D6AA1D16-98F8-4199-94AF-3E727A8B1FE1}" type="pres">
      <dgm:prSet presAssocID="{16814B04-225A-4C63-8744-28AB593B8D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7F20DB-5429-4303-8650-265391AADFA6}" type="pres">
      <dgm:prSet presAssocID="{16814B04-225A-4C63-8744-28AB593B8DD4}" presName="tile3" presStyleLbl="node1" presStyleIdx="2" presStyleCnt="4"/>
      <dgm:spPr/>
      <dgm:t>
        <a:bodyPr/>
        <a:lstStyle/>
        <a:p>
          <a:endParaRPr lang="nl-NL"/>
        </a:p>
      </dgm:t>
    </dgm:pt>
    <dgm:pt modelId="{329AC26C-8773-46E6-ADCD-391FB39B9BFC}" type="pres">
      <dgm:prSet presAssocID="{16814B04-225A-4C63-8744-28AB593B8D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6C85BF-5A60-4C04-B5B9-34DA1C2D365C}" type="pres">
      <dgm:prSet presAssocID="{16814B04-225A-4C63-8744-28AB593B8DD4}" presName="tile4" presStyleLbl="node1" presStyleIdx="3" presStyleCnt="4"/>
      <dgm:spPr/>
      <dgm:t>
        <a:bodyPr/>
        <a:lstStyle/>
        <a:p>
          <a:endParaRPr lang="nl-NL"/>
        </a:p>
      </dgm:t>
    </dgm:pt>
    <dgm:pt modelId="{7BF76B46-78BC-4E63-ACA4-F0F7C47CC6D2}" type="pres">
      <dgm:prSet presAssocID="{16814B04-225A-4C63-8744-28AB593B8D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29740B-A1B3-4C1B-BD17-25EA405C02A9}" type="pres">
      <dgm:prSet presAssocID="{16814B04-225A-4C63-8744-28AB593B8D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CB1523EC-EC5F-4AB7-9ADC-97E379A38746}" type="presOf" srcId="{99CC1A76-5515-48C2-AABA-8C68C8849529}" destId="{8F56E410-5559-419E-9799-473176B3220E}" srcOrd="1" destOrd="0" presId="urn:microsoft.com/office/officeart/2005/8/layout/matrix1"/>
    <dgm:cxn modelId="{1314F992-EBA9-4EB8-BD17-ACBAC6FE2D4B}" srcId="{78E0C59E-8ACA-48C1-83A6-3BB943530E43}" destId="{1DAC39E9-0F0A-42FE-B41E-B98F19A94947}" srcOrd="3" destOrd="0" parTransId="{6E77D807-5E31-4CA6-BF25-D24B628FB78D}" sibTransId="{04EF3662-2B02-4B21-906F-ABC41622446E}"/>
    <dgm:cxn modelId="{A97ED6FA-7F68-4A4B-9A16-350050A5D346}" type="presOf" srcId="{A3EFAF11-5A1D-4428-9087-4B93D5A079A4}" destId="{329AC26C-8773-46E6-ADCD-391FB39B9BFC}" srcOrd="1" destOrd="0" presId="urn:microsoft.com/office/officeart/2005/8/layout/matrix1"/>
    <dgm:cxn modelId="{1D89A517-C500-4B4C-A4B0-E35C6F12DA7E}" srcId="{78E0C59E-8ACA-48C1-83A6-3BB943530E43}" destId="{A3EFAF11-5A1D-4428-9087-4B93D5A079A4}" srcOrd="2" destOrd="0" parTransId="{A323CB63-9915-498A-86F4-0403EC01E846}" sibTransId="{A6B7A344-DCB3-4A7F-A7AC-97E664AA7FD5}"/>
    <dgm:cxn modelId="{22D5A2B9-63C1-4224-B2E9-09BD1EC10EE8}" type="presOf" srcId="{C7BA0DBB-32DA-457F-B70A-472A43F0FC59}" destId="{D6AA1D16-98F8-4199-94AF-3E727A8B1FE1}" srcOrd="1" destOrd="0" presId="urn:microsoft.com/office/officeart/2005/8/layout/matrix1"/>
    <dgm:cxn modelId="{081645AC-32FA-4042-9347-0CCE745E7C12}" type="presOf" srcId="{16814B04-225A-4C63-8744-28AB593B8DD4}" destId="{ED7A7578-2AE4-42F8-9F9E-10A01808B0ED}" srcOrd="0" destOrd="0" presId="urn:microsoft.com/office/officeart/2005/8/layout/matrix1"/>
    <dgm:cxn modelId="{0741B4AD-BF3F-4232-85FD-20E908063BEF}" srcId="{78E0C59E-8ACA-48C1-83A6-3BB943530E43}" destId="{99CC1A76-5515-48C2-AABA-8C68C8849529}" srcOrd="0" destOrd="0" parTransId="{3062A6CC-870B-49A7-8907-607A467405CE}" sibTransId="{4B55565C-4FEE-49C5-8EB5-FDC0E79AFE36}"/>
    <dgm:cxn modelId="{0E4ABDFF-F77F-4502-B65B-D6BAA5944186}" type="presOf" srcId="{A3EFAF11-5A1D-4428-9087-4B93D5A079A4}" destId="{BB7F20DB-5429-4303-8650-265391AADFA6}" srcOrd="0" destOrd="0" presId="urn:microsoft.com/office/officeart/2005/8/layout/matrix1"/>
    <dgm:cxn modelId="{B97C731D-81D2-4A56-8E05-7B730737C19F}" srcId="{16814B04-225A-4C63-8744-28AB593B8DD4}" destId="{78E0C59E-8ACA-48C1-83A6-3BB943530E43}" srcOrd="0" destOrd="0" parTransId="{128F2209-3F4B-4A4A-8406-B35CCD1D0F4B}" sibTransId="{08B6DFE0-9AEF-4E66-9114-52E10E44805F}"/>
    <dgm:cxn modelId="{E4559D67-01EE-4454-9E7B-0FFE31E9F543}" type="presOf" srcId="{78E0C59E-8ACA-48C1-83A6-3BB943530E43}" destId="{CD29740B-A1B3-4C1B-BD17-25EA405C02A9}" srcOrd="0" destOrd="0" presId="urn:microsoft.com/office/officeart/2005/8/layout/matrix1"/>
    <dgm:cxn modelId="{04FBDF6C-A8A1-46DA-9620-069E85D077EF}" srcId="{78E0C59E-8ACA-48C1-83A6-3BB943530E43}" destId="{C7BA0DBB-32DA-457F-B70A-472A43F0FC59}" srcOrd="1" destOrd="0" parTransId="{1CA765A3-0A76-48C6-85D7-A5883CB41939}" sibTransId="{7D2E6E2F-87A7-431A-9E96-B517886DA5EA}"/>
    <dgm:cxn modelId="{71F6E213-99B4-4159-8499-78B3455F37E4}" type="presOf" srcId="{1DAC39E9-0F0A-42FE-B41E-B98F19A94947}" destId="{656C85BF-5A60-4C04-B5B9-34DA1C2D365C}" srcOrd="0" destOrd="0" presId="urn:microsoft.com/office/officeart/2005/8/layout/matrix1"/>
    <dgm:cxn modelId="{A5362FCC-7702-4A1D-A1F4-1871DA803802}" type="presOf" srcId="{C7BA0DBB-32DA-457F-B70A-472A43F0FC59}" destId="{DADD40D4-A1C6-460D-BEA4-AAA3DBF25D51}" srcOrd="0" destOrd="0" presId="urn:microsoft.com/office/officeart/2005/8/layout/matrix1"/>
    <dgm:cxn modelId="{28772CE4-8B49-4F76-99D2-C05EA3D46AD6}" type="presOf" srcId="{1DAC39E9-0F0A-42FE-B41E-B98F19A94947}" destId="{7BF76B46-78BC-4E63-ACA4-F0F7C47CC6D2}" srcOrd="1" destOrd="0" presId="urn:microsoft.com/office/officeart/2005/8/layout/matrix1"/>
    <dgm:cxn modelId="{0ABB8067-7739-4461-93AF-D357E8FF76C5}" type="presOf" srcId="{99CC1A76-5515-48C2-AABA-8C68C8849529}" destId="{2B93D1A1-1953-43B6-8266-B28DA23987B8}" srcOrd="0" destOrd="0" presId="urn:microsoft.com/office/officeart/2005/8/layout/matrix1"/>
    <dgm:cxn modelId="{716D69FB-73EE-49A2-8AC9-8C84F21FB5A9}" type="presParOf" srcId="{ED7A7578-2AE4-42F8-9F9E-10A01808B0ED}" destId="{56F23AA3-04BB-45D9-96F1-02F7AA11F6C8}" srcOrd="0" destOrd="0" presId="urn:microsoft.com/office/officeart/2005/8/layout/matrix1"/>
    <dgm:cxn modelId="{B19CDB96-190D-449A-BD3C-C92F4220A140}" type="presParOf" srcId="{56F23AA3-04BB-45D9-96F1-02F7AA11F6C8}" destId="{2B93D1A1-1953-43B6-8266-B28DA23987B8}" srcOrd="0" destOrd="0" presId="urn:microsoft.com/office/officeart/2005/8/layout/matrix1"/>
    <dgm:cxn modelId="{B6A45AF7-A507-4B1D-8860-BF274D1A4F88}" type="presParOf" srcId="{56F23AA3-04BB-45D9-96F1-02F7AA11F6C8}" destId="{8F56E410-5559-419E-9799-473176B3220E}" srcOrd="1" destOrd="0" presId="urn:microsoft.com/office/officeart/2005/8/layout/matrix1"/>
    <dgm:cxn modelId="{5E915AD0-3899-4A4E-B32F-C69BED145AED}" type="presParOf" srcId="{56F23AA3-04BB-45D9-96F1-02F7AA11F6C8}" destId="{DADD40D4-A1C6-460D-BEA4-AAA3DBF25D51}" srcOrd="2" destOrd="0" presId="urn:microsoft.com/office/officeart/2005/8/layout/matrix1"/>
    <dgm:cxn modelId="{47DC65F5-8BED-4837-B751-9FDDAB64D9B5}" type="presParOf" srcId="{56F23AA3-04BB-45D9-96F1-02F7AA11F6C8}" destId="{D6AA1D16-98F8-4199-94AF-3E727A8B1FE1}" srcOrd="3" destOrd="0" presId="urn:microsoft.com/office/officeart/2005/8/layout/matrix1"/>
    <dgm:cxn modelId="{E3B39A70-C32E-4295-A04D-9DB076954685}" type="presParOf" srcId="{56F23AA3-04BB-45D9-96F1-02F7AA11F6C8}" destId="{BB7F20DB-5429-4303-8650-265391AADFA6}" srcOrd="4" destOrd="0" presId="urn:microsoft.com/office/officeart/2005/8/layout/matrix1"/>
    <dgm:cxn modelId="{587C4CFC-BE2A-45FD-86C2-03FF641BBC8D}" type="presParOf" srcId="{56F23AA3-04BB-45D9-96F1-02F7AA11F6C8}" destId="{329AC26C-8773-46E6-ADCD-391FB39B9BFC}" srcOrd="5" destOrd="0" presId="urn:microsoft.com/office/officeart/2005/8/layout/matrix1"/>
    <dgm:cxn modelId="{02620BA6-1E35-4F4E-87EB-EFEB0AB2DEEA}" type="presParOf" srcId="{56F23AA3-04BB-45D9-96F1-02F7AA11F6C8}" destId="{656C85BF-5A60-4C04-B5B9-34DA1C2D365C}" srcOrd="6" destOrd="0" presId="urn:microsoft.com/office/officeart/2005/8/layout/matrix1"/>
    <dgm:cxn modelId="{DB3A3563-A7FA-4F56-81BA-5C31D7DE7BCC}" type="presParOf" srcId="{56F23AA3-04BB-45D9-96F1-02F7AA11F6C8}" destId="{7BF76B46-78BC-4E63-ACA4-F0F7C47CC6D2}" srcOrd="7" destOrd="0" presId="urn:microsoft.com/office/officeart/2005/8/layout/matrix1"/>
    <dgm:cxn modelId="{9ED18ECB-3D2C-4B01-9DBD-EF25E4D13738}" type="presParOf" srcId="{ED7A7578-2AE4-42F8-9F9E-10A01808B0ED}" destId="{CD29740B-A1B3-4C1B-BD17-25EA405C02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88E62-486D-4E29-9A6F-5DF47041D76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5C7CD33-7293-40FE-835C-E9383D0CFA37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l-NL" dirty="0" smtClean="0"/>
            <a:t>Scholing</a:t>
          </a:r>
          <a:endParaRPr lang="nl-NL" dirty="0"/>
        </a:p>
      </dgm:t>
    </dgm:pt>
    <dgm:pt modelId="{A092350B-BCC6-4EEC-B997-FD0A52578C51}" type="parTrans" cxnId="{C579C17B-28CF-4274-B533-EA6718439217}">
      <dgm:prSet/>
      <dgm:spPr/>
      <dgm:t>
        <a:bodyPr/>
        <a:lstStyle/>
        <a:p>
          <a:endParaRPr lang="nl-NL"/>
        </a:p>
      </dgm:t>
    </dgm:pt>
    <dgm:pt modelId="{33104B46-8DE0-4505-8602-EFE76A9E1272}" type="sibTrans" cxnId="{C579C17B-28CF-4274-B533-EA6718439217}">
      <dgm:prSet/>
      <dgm:spPr/>
      <dgm:t>
        <a:bodyPr/>
        <a:lstStyle/>
        <a:p>
          <a:endParaRPr lang="nl-NL"/>
        </a:p>
      </dgm:t>
    </dgm:pt>
    <dgm:pt modelId="{B47DFBB5-25ED-4B51-833F-EFB2E03D6E4C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l-NL" dirty="0" smtClean="0"/>
            <a:t>Intervisie</a:t>
          </a:r>
          <a:endParaRPr lang="nl-NL" dirty="0"/>
        </a:p>
      </dgm:t>
    </dgm:pt>
    <dgm:pt modelId="{7D80993C-9443-4715-A6CC-04429CA1A73D}" type="parTrans" cxnId="{613755A3-498F-402C-A01A-3D5E745207CD}">
      <dgm:prSet/>
      <dgm:spPr/>
      <dgm:t>
        <a:bodyPr/>
        <a:lstStyle/>
        <a:p>
          <a:endParaRPr lang="nl-NL"/>
        </a:p>
      </dgm:t>
    </dgm:pt>
    <dgm:pt modelId="{EAA869AA-2F37-4EBA-90CD-23617EF9C961}" type="sibTrans" cxnId="{613755A3-498F-402C-A01A-3D5E745207CD}">
      <dgm:prSet/>
      <dgm:spPr/>
      <dgm:t>
        <a:bodyPr/>
        <a:lstStyle/>
        <a:p>
          <a:endParaRPr lang="nl-NL"/>
        </a:p>
      </dgm:t>
    </dgm:pt>
    <dgm:pt modelId="{8B2AD17F-3846-4E16-B675-395AAD40935B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l-NL" dirty="0" smtClean="0"/>
            <a:t>Motivatie</a:t>
          </a:r>
          <a:endParaRPr lang="nl-NL" dirty="0"/>
        </a:p>
      </dgm:t>
    </dgm:pt>
    <dgm:pt modelId="{520D6437-F322-479D-9E43-EA485898D628}" type="parTrans" cxnId="{1A5C82DA-482B-432A-BAC5-42B03E762A8D}">
      <dgm:prSet/>
      <dgm:spPr/>
      <dgm:t>
        <a:bodyPr/>
        <a:lstStyle/>
        <a:p>
          <a:endParaRPr lang="nl-NL"/>
        </a:p>
      </dgm:t>
    </dgm:pt>
    <dgm:pt modelId="{B7B0D69E-748F-44B0-9D49-450B5D7FE7A5}" type="sibTrans" cxnId="{1A5C82DA-482B-432A-BAC5-42B03E762A8D}">
      <dgm:prSet/>
      <dgm:spPr/>
      <dgm:t>
        <a:bodyPr/>
        <a:lstStyle/>
        <a:p>
          <a:endParaRPr lang="nl-NL"/>
        </a:p>
      </dgm:t>
    </dgm:pt>
    <dgm:pt modelId="{F74231B0-797A-429A-8BBC-98C6D4D5F2C8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l-NL" dirty="0" smtClean="0"/>
            <a:t>Vieringen</a:t>
          </a:r>
          <a:endParaRPr lang="nl-NL" dirty="0"/>
        </a:p>
      </dgm:t>
    </dgm:pt>
    <dgm:pt modelId="{791573E6-B0D5-4F37-8EE3-B32C3C7A850C}" type="parTrans" cxnId="{8A0B00E1-E8D2-4561-B020-A47B2F6B6D5E}">
      <dgm:prSet/>
      <dgm:spPr/>
      <dgm:t>
        <a:bodyPr/>
        <a:lstStyle/>
        <a:p>
          <a:endParaRPr lang="nl-NL"/>
        </a:p>
      </dgm:t>
    </dgm:pt>
    <dgm:pt modelId="{4C9F41D8-B43A-4472-B1FE-A2AA0C839D56}" type="sibTrans" cxnId="{8A0B00E1-E8D2-4561-B020-A47B2F6B6D5E}">
      <dgm:prSet/>
      <dgm:spPr/>
      <dgm:t>
        <a:bodyPr/>
        <a:lstStyle/>
        <a:p>
          <a:endParaRPr lang="nl-NL"/>
        </a:p>
      </dgm:t>
    </dgm:pt>
    <dgm:pt modelId="{0E0FC5AE-667A-408B-A2B2-A7240E64B31D}" type="pres">
      <dgm:prSet presAssocID="{01788E62-486D-4E29-9A6F-5DF47041D76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8C91FF-B06A-4557-83E1-EE97605DD758}" type="pres">
      <dgm:prSet presAssocID="{01788E62-486D-4E29-9A6F-5DF47041D76D}" presName="diamond" presStyleLbl="bgShp" presStyleIdx="0" presStyleCnt="1" custLinFactNeighborX="-2525" custLinFactNeighborY="15768"/>
      <dgm:spPr/>
    </dgm:pt>
    <dgm:pt modelId="{EBE073BF-D359-44F3-81BD-749220F71D27}" type="pres">
      <dgm:prSet presAssocID="{01788E62-486D-4E29-9A6F-5DF47041D76D}" presName="quad1" presStyleLbl="node1" presStyleIdx="0" presStyleCnt="4" custScaleX="157684" custScaleY="83019" custLinFactNeighborX="-36472" custLinFactNeighborY="-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94F871-A2DE-46C3-A8D0-F1B31EDA5D2D}" type="pres">
      <dgm:prSet presAssocID="{01788E62-486D-4E29-9A6F-5DF47041D76D}" presName="quad2" presStyleLbl="node1" presStyleIdx="1" presStyleCnt="4" custScaleX="143468" custScaleY="83019" custLinFactNeighborX="19454" custLinFactNeighborY="-23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7E805D-4001-4197-8E98-6A6882B97C60}" type="pres">
      <dgm:prSet presAssocID="{01788E62-486D-4E29-9A6F-5DF47041D76D}" presName="quad3" presStyleLbl="node1" presStyleIdx="2" presStyleCnt="4" custScaleX="159442" custScaleY="81517" custLinFactNeighborX="-36311" custLinFactNeighborY="15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AB64E1-2104-4022-96DF-DD5C849A490C}" type="pres">
      <dgm:prSet presAssocID="{01788E62-486D-4E29-9A6F-5DF47041D76D}" presName="quad4" presStyleLbl="node1" presStyleIdx="3" presStyleCnt="4" custScaleX="140960" custScaleY="83264" custLinFactNeighborX="17221" custLinFactNeighborY="16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BD79D0-34AD-469A-923A-01D1B7D7E2BB}" type="presOf" srcId="{F74231B0-797A-429A-8BBC-98C6D4D5F2C8}" destId="{29AB64E1-2104-4022-96DF-DD5C849A490C}" srcOrd="0" destOrd="0" presId="urn:microsoft.com/office/officeart/2005/8/layout/matrix3"/>
    <dgm:cxn modelId="{C579C17B-28CF-4274-B533-EA6718439217}" srcId="{01788E62-486D-4E29-9A6F-5DF47041D76D}" destId="{55C7CD33-7293-40FE-835C-E9383D0CFA37}" srcOrd="0" destOrd="0" parTransId="{A092350B-BCC6-4EEC-B997-FD0A52578C51}" sibTransId="{33104B46-8DE0-4505-8602-EFE76A9E1272}"/>
    <dgm:cxn modelId="{91995C21-62E1-49FF-830B-E6669A931DBE}" type="presOf" srcId="{B47DFBB5-25ED-4B51-833F-EFB2E03D6E4C}" destId="{BF94F871-A2DE-46C3-A8D0-F1B31EDA5D2D}" srcOrd="0" destOrd="0" presId="urn:microsoft.com/office/officeart/2005/8/layout/matrix3"/>
    <dgm:cxn modelId="{613755A3-498F-402C-A01A-3D5E745207CD}" srcId="{01788E62-486D-4E29-9A6F-5DF47041D76D}" destId="{B47DFBB5-25ED-4B51-833F-EFB2E03D6E4C}" srcOrd="1" destOrd="0" parTransId="{7D80993C-9443-4715-A6CC-04429CA1A73D}" sibTransId="{EAA869AA-2F37-4EBA-90CD-23617EF9C961}"/>
    <dgm:cxn modelId="{1A5C82DA-482B-432A-BAC5-42B03E762A8D}" srcId="{01788E62-486D-4E29-9A6F-5DF47041D76D}" destId="{8B2AD17F-3846-4E16-B675-395AAD40935B}" srcOrd="2" destOrd="0" parTransId="{520D6437-F322-479D-9E43-EA485898D628}" sibTransId="{B7B0D69E-748F-44B0-9D49-450B5D7FE7A5}"/>
    <dgm:cxn modelId="{6FB9213B-7274-467F-BFEA-F24C193B0F0F}" type="presOf" srcId="{8B2AD17F-3846-4E16-B675-395AAD40935B}" destId="{487E805D-4001-4197-8E98-6A6882B97C60}" srcOrd="0" destOrd="0" presId="urn:microsoft.com/office/officeart/2005/8/layout/matrix3"/>
    <dgm:cxn modelId="{8A0B00E1-E8D2-4561-B020-A47B2F6B6D5E}" srcId="{01788E62-486D-4E29-9A6F-5DF47041D76D}" destId="{F74231B0-797A-429A-8BBC-98C6D4D5F2C8}" srcOrd="3" destOrd="0" parTransId="{791573E6-B0D5-4F37-8EE3-B32C3C7A850C}" sibTransId="{4C9F41D8-B43A-4472-B1FE-A2AA0C839D56}"/>
    <dgm:cxn modelId="{F0C56754-1385-449B-B75A-7AF54287CB2A}" type="presOf" srcId="{01788E62-486D-4E29-9A6F-5DF47041D76D}" destId="{0E0FC5AE-667A-408B-A2B2-A7240E64B31D}" srcOrd="0" destOrd="0" presId="urn:microsoft.com/office/officeart/2005/8/layout/matrix3"/>
    <dgm:cxn modelId="{072934B8-765C-47BE-9D12-2BA15BDCA45B}" type="presOf" srcId="{55C7CD33-7293-40FE-835C-E9383D0CFA37}" destId="{EBE073BF-D359-44F3-81BD-749220F71D27}" srcOrd="0" destOrd="0" presId="urn:microsoft.com/office/officeart/2005/8/layout/matrix3"/>
    <dgm:cxn modelId="{9F4E6AA3-0BCA-470F-B702-BEF7C710F449}" type="presParOf" srcId="{0E0FC5AE-667A-408B-A2B2-A7240E64B31D}" destId="{E58C91FF-B06A-4557-83E1-EE97605DD758}" srcOrd="0" destOrd="0" presId="urn:microsoft.com/office/officeart/2005/8/layout/matrix3"/>
    <dgm:cxn modelId="{2065522B-36A8-43C5-8BA2-3A65ECD2E7A8}" type="presParOf" srcId="{0E0FC5AE-667A-408B-A2B2-A7240E64B31D}" destId="{EBE073BF-D359-44F3-81BD-749220F71D27}" srcOrd="1" destOrd="0" presId="urn:microsoft.com/office/officeart/2005/8/layout/matrix3"/>
    <dgm:cxn modelId="{2BF9FBCE-3E88-46FE-A1FA-E53DF01553BF}" type="presParOf" srcId="{0E0FC5AE-667A-408B-A2B2-A7240E64B31D}" destId="{BF94F871-A2DE-46C3-A8D0-F1B31EDA5D2D}" srcOrd="2" destOrd="0" presId="urn:microsoft.com/office/officeart/2005/8/layout/matrix3"/>
    <dgm:cxn modelId="{CD709A72-BC4A-4389-9254-38B01AE4FD25}" type="presParOf" srcId="{0E0FC5AE-667A-408B-A2B2-A7240E64B31D}" destId="{487E805D-4001-4197-8E98-6A6882B97C60}" srcOrd="3" destOrd="0" presId="urn:microsoft.com/office/officeart/2005/8/layout/matrix3"/>
    <dgm:cxn modelId="{0E539BD6-AF1B-4F12-9E8D-DEC6EEA87660}" type="presParOf" srcId="{0E0FC5AE-667A-408B-A2B2-A7240E64B31D}" destId="{29AB64E1-2104-4022-96DF-DD5C849A49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3D1A1-1953-43B6-8266-B28DA23987B8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Koffie / Thee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u="none" kern="1200" dirty="0" smtClean="0"/>
            <a:t>en iets erbij</a:t>
          </a:r>
        </a:p>
      </dsp:txBody>
      <dsp:txXfrm rot="5400000">
        <a:off x="-1" y="1"/>
        <a:ext cx="4114800" cy="1697236"/>
      </dsp:txXfrm>
    </dsp:sp>
    <dsp:sp modelId="{DADD40D4-A1C6-460D-BEA4-AAA3DBF25D51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6">
            <a:shade val="80000"/>
            <a:hueOff val="-87227"/>
            <a:satOff val="-13237"/>
            <a:lumOff val="112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Onderlinge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gesprekken</a:t>
          </a:r>
          <a:endParaRPr lang="nl-NL" sz="2900" kern="1200" dirty="0"/>
        </a:p>
      </dsp:txBody>
      <dsp:txXfrm>
        <a:off x="4114800" y="0"/>
        <a:ext cx="4114800" cy="1697236"/>
      </dsp:txXfrm>
    </dsp:sp>
    <dsp:sp modelId="{BB7F20DB-5429-4303-8650-265391AADFA6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6">
            <a:shade val="80000"/>
            <a:hueOff val="-174454"/>
            <a:satOff val="-26474"/>
            <a:lumOff val="224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Individuele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gesprekken</a:t>
          </a:r>
          <a:endParaRPr lang="nl-NL" sz="2900" kern="1200" dirty="0"/>
        </a:p>
      </dsp:txBody>
      <dsp:txXfrm rot="10800000">
        <a:off x="0" y="2828726"/>
        <a:ext cx="4114800" cy="1697236"/>
      </dsp:txXfrm>
    </dsp:sp>
    <dsp:sp modelId="{656C85BF-5A60-4C04-B5B9-34DA1C2D365C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6">
            <a:shade val="80000"/>
            <a:hueOff val="-261682"/>
            <a:satOff val="-39711"/>
            <a:lumOff val="33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Activiteiten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Vieringen</a:t>
          </a:r>
          <a:endParaRPr lang="nl-NL" sz="2900" kern="1200" dirty="0"/>
        </a:p>
      </dsp:txBody>
      <dsp:txXfrm rot="-5400000">
        <a:off x="4114799" y="2828726"/>
        <a:ext cx="4114800" cy="1697236"/>
      </dsp:txXfrm>
    </dsp:sp>
    <dsp:sp modelId="{CD29740B-A1B3-4C1B-BD17-25EA405C02A9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Tijd en aandacht</a:t>
          </a:r>
          <a:endParaRPr lang="nl-NL" sz="2900" kern="1200" dirty="0"/>
        </a:p>
      </dsp:txBody>
      <dsp:txXfrm>
        <a:off x="2935594" y="1752471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C91FF-B06A-4557-83E1-EE97605DD758}">
      <dsp:nvSpPr>
        <dsp:cNvPr id="0" name=""/>
        <dsp:cNvSpPr/>
      </dsp:nvSpPr>
      <dsp:spPr>
        <a:xfrm>
          <a:off x="1206475" y="0"/>
          <a:ext cx="5649491" cy="56494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73BF-D359-44F3-81BD-749220F71D27}">
      <dsp:nvSpPr>
        <dsp:cNvPr id="0" name=""/>
        <dsp:cNvSpPr/>
      </dsp:nvSpPr>
      <dsp:spPr>
        <a:xfrm>
          <a:off x="446762" y="187070"/>
          <a:ext cx="3474253" cy="182915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Scholing</a:t>
          </a:r>
          <a:endParaRPr lang="nl-NL" sz="4800" kern="1200" dirty="0"/>
        </a:p>
      </dsp:txBody>
      <dsp:txXfrm>
        <a:off x="536054" y="276362"/>
        <a:ext cx="3295669" cy="1650574"/>
      </dsp:txXfrm>
    </dsp:sp>
    <dsp:sp modelId="{BF94F871-A2DE-46C3-A8D0-F1B31EDA5D2D}">
      <dsp:nvSpPr>
        <dsp:cNvPr id="0" name=""/>
        <dsp:cNvSpPr/>
      </dsp:nvSpPr>
      <dsp:spPr>
        <a:xfrm>
          <a:off x="4208377" y="216022"/>
          <a:ext cx="3161032" cy="182915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Intervisie</a:t>
          </a:r>
          <a:endParaRPr lang="nl-NL" sz="4700" kern="1200" dirty="0"/>
        </a:p>
      </dsp:txBody>
      <dsp:txXfrm>
        <a:off x="4297669" y="305314"/>
        <a:ext cx="2982448" cy="1650574"/>
      </dsp:txXfrm>
    </dsp:sp>
    <dsp:sp modelId="{487E805D-4001-4197-8E98-6A6882B97C60}">
      <dsp:nvSpPr>
        <dsp:cNvPr id="0" name=""/>
        <dsp:cNvSpPr/>
      </dsp:nvSpPr>
      <dsp:spPr>
        <a:xfrm>
          <a:off x="430942" y="3456380"/>
          <a:ext cx="3512987" cy="179606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Motivatie</a:t>
          </a:r>
          <a:endParaRPr lang="nl-NL" sz="4600" kern="1200" dirty="0"/>
        </a:p>
      </dsp:txBody>
      <dsp:txXfrm>
        <a:off x="518619" y="3544057"/>
        <a:ext cx="3337633" cy="1620711"/>
      </dsp:txXfrm>
    </dsp:sp>
    <dsp:sp modelId="{29AB64E1-2104-4022-96DF-DD5C849A490C}">
      <dsp:nvSpPr>
        <dsp:cNvPr id="0" name=""/>
        <dsp:cNvSpPr/>
      </dsp:nvSpPr>
      <dsp:spPr>
        <a:xfrm>
          <a:off x="4186807" y="3456391"/>
          <a:ext cx="3105773" cy="183455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Vieringen</a:t>
          </a:r>
          <a:endParaRPr lang="nl-NL" sz="4600" kern="1200" dirty="0"/>
        </a:p>
      </dsp:txBody>
      <dsp:txXfrm>
        <a:off x="4276363" y="3545947"/>
        <a:ext cx="2926661" cy="165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1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05EF-8330-4404-BB63-6C77FAA613D6}" type="datetimeFigureOut">
              <a:rPr lang="nl-NL" smtClean="0"/>
              <a:pPr/>
              <a:t>26-5-2016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E847A-31BC-4010-B86C-3D65EE6AC0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1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E847A-31BC-4010-B86C-3D65EE6AC0B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53B4-DDB0-48CA-B78C-B7E1E35FD7B7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781A-E937-47C3-90FB-71DBC35477C3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53C-C973-4389-8E46-E82DCB414850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ADAB-20E1-4091-A08B-298B06673F46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172F-17E6-4117-9218-0A696964293C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92CB-5183-4C6D-9E09-0646CE84D6BA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F4EC-FFC8-4247-8CC7-FD1BA979C021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B45E-D9CB-4B56-80AD-2DCE3123F1CF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654E-478B-4A68-A0FB-264218480B19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BFE8-9A60-4C65-90DE-959CD9FD2643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1B97-F835-47E7-91AB-1E5CB04237FC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2BDC-29C7-42B4-9B77-1E5D09CC99E4}" type="datetime1">
              <a:rPr lang="nl-NL" smtClean="0"/>
              <a:pPr/>
              <a:t>26-5-2016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D9F0-0B1F-45C3-B79E-AF188017CD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pastoraatenschede.nl/nieuwsbrie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latin typeface="Bradley Hand ITC" pitchFamily="66" charset="0"/>
              </a:rPr>
              <a:t>Oecumenisch Citypastoraat</a:t>
            </a:r>
            <a:endParaRPr lang="nl-NL" sz="6000" b="1" dirty="0">
              <a:latin typeface="Bradley Hand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4968552" cy="3384376"/>
          </a:xfrm>
        </p:spPr>
        <p:txBody>
          <a:bodyPr>
            <a:noAutofit/>
          </a:bodyPr>
          <a:lstStyle/>
          <a:p>
            <a:r>
              <a:rPr lang="nl-NL" sz="4800" dirty="0" smtClean="0">
                <a:latin typeface="Comic Sans MS" pitchFamily="66" charset="0"/>
              </a:rPr>
              <a:t>en</a:t>
            </a:r>
          </a:p>
          <a:p>
            <a:r>
              <a:rPr lang="nl-NL" sz="5400" dirty="0" smtClean="0">
                <a:latin typeface="Comic Sans MS" pitchFamily="66" charset="0"/>
              </a:rPr>
              <a:t>HUISKAMER</a:t>
            </a:r>
          </a:p>
          <a:p>
            <a:r>
              <a:rPr lang="nl-NL" sz="4800" dirty="0" smtClean="0">
                <a:latin typeface="Comic Sans MS" pitchFamily="66" charset="0"/>
              </a:rPr>
              <a:t>van de buurt</a:t>
            </a:r>
            <a:endParaRPr lang="nl-NL" sz="4800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S1032050.JPG"/>
          <p:cNvPicPr>
            <a:picLocks noChangeAspect="1"/>
          </p:cNvPicPr>
          <p:nvPr/>
        </p:nvPicPr>
        <p:blipFill>
          <a:blip r:embed="rId3" cstate="print"/>
          <a:srcRect l="46361" t="34799" r="38902" b="41015"/>
          <a:stretch>
            <a:fillRect/>
          </a:stretch>
        </p:blipFill>
        <p:spPr>
          <a:xfrm>
            <a:off x="1259632" y="2996952"/>
            <a:ext cx="187220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Bradley Hand ITC" pitchFamily="66" charset="0"/>
              </a:rPr>
              <a:t>Tafel voor vergaderingen en persoonlijke gesprekken.</a:t>
            </a:r>
            <a:endParaRPr lang="nl-NL" sz="2400" dirty="0">
              <a:latin typeface="Bradley Hand ITC" pitchFamily="66" charset="0"/>
            </a:endParaRPr>
          </a:p>
        </p:txBody>
      </p:sp>
      <p:pic>
        <p:nvPicPr>
          <p:cNvPr id="5" name="Tijdelijke aanduiding voor inhoud 4" descr="S10320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Bradley Hand ITC" pitchFamily="66" charset="0"/>
              </a:rPr>
              <a:t>Aan dezelfde tafel op donderdag</a:t>
            </a:r>
            <a:r>
              <a:rPr lang="nl-NL" sz="2400" dirty="0" smtClean="0">
                <a:latin typeface="Bradley Hand ITC" pitchFamily="66" charset="0"/>
              </a:rPr>
              <a:t>: “</a:t>
            </a:r>
            <a:r>
              <a:rPr lang="nl-NL" sz="2800" dirty="0" err="1" smtClean="0">
                <a:latin typeface="Bradley Hand ITC" pitchFamily="66" charset="0"/>
              </a:rPr>
              <a:t>dotpainten</a:t>
            </a:r>
            <a:r>
              <a:rPr lang="nl-NL" sz="2800" dirty="0" smtClean="0">
                <a:latin typeface="Bradley Hand ITC" pitchFamily="66" charset="0"/>
              </a:rPr>
              <a:t>”</a:t>
            </a:r>
            <a:endParaRPr lang="nl-NL" sz="2800" dirty="0">
              <a:latin typeface="Bradley Hand ITC" pitchFamily="66" charset="0"/>
            </a:endParaRPr>
          </a:p>
        </p:txBody>
      </p:sp>
      <p:pic>
        <p:nvPicPr>
          <p:cNvPr id="5" name="Tijdelijke aanduiding voor inhoud 4" descr="S1032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2200" y="0"/>
            <a:ext cx="2314600" cy="2852936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latin typeface="Bradley Hand ITC" pitchFamily="66" charset="0"/>
              </a:rPr>
              <a:t>dotpainten</a:t>
            </a:r>
            <a:r>
              <a:rPr lang="nl-NL" sz="2800" dirty="0" smtClean="0">
                <a:latin typeface="Bradley Hand ITC" pitchFamily="66" charset="0"/>
              </a:rPr>
              <a:t> </a:t>
            </a:r>
            <a:br>
              <a:rPr lang="nl-NL" sz="2800" dirty="0" smtClean="0">
                <a:latin typeface="Bradley Hand ITC" pitchFamily="66" charset="0"/>
              </a:rPr>
            </a:br>
            <a:r>
              <a:rPr lang="nl-NL" sz="2800" dirty="0" smtClean="0">
                <a:latin typeface="Bradley Hand ITC" pitchFamily="66" charset="0"/>
              </a:rPr>
              <a:t>= </a:t>
            </a:r>
            <a:br>
              <a:rPr lang="nl-NL" sz="2800" dirty="0" smtClean="0">
                <a:latin typeface="Bradley Hand ITC" pitchFamily="66" charset="0"/>
              </a:rPr>
            </a:br>
            <a:r>
              <a:rPr lang="nl-NL" sz="2800" dirty="0" smtClean="0">
                <a:latin typeface="Bradley Hand ITC" pitchFamily="66" charset="0"/>
              </a:rPr>
              <a:t>je leven in beeld brengen</a:t>
            </a:r>
            <a:endParaRPr lang="nl-NL" sz="2800" dirty="0">
              <a:latin typeface="Bradley Hand ITC" pitchFamily="66" charset="0"/>
            </a:endParaRPr>
          </a:p>
        </p:txBody>
      </p:sp>
      <p:pic>
        <p:nvPicPr>
          <p:cNvPr id="4" name="Tijdelijke aanduiding voor inhoud 3" descr="S10320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546" r="1565"/>
          <a:stretch>
            <a:fillRect/>
          </a:stretch>
        </p:blipFill>
        <p:spPr>
          <a:xfrm>
            <a:off x="0" y="0"/>
            <a:ext cx="5940152" cy="4093915"/>
          </a:xfrm>
        </p:spPr>
      </p:pic>
      <p:pic>
        <p:nvPicPr>
          <p:cNvPr id="5" name="Afbeelding 4" descr="S1032047.JPG"/>
          <p:cNvPicPr>
            <a:picLocks noChangeAspect="1"/>
          </p:cNvPicPr>
          <p:nvPr/>
        </p:nvPicPr>
        <p:blipFill>
          <a:blip r:embed="rId4" cstate="print"/>
          <a:srcRect t="10101" r="4326" b="6951"/>
          <a:stretch>
            <a:fillRect/>
          </a:stretch>
        </p:blipFill>
        <p:spPr>
          <a:xfrm>
            <a:off x="2483768" y="2527226"/>
            <a:ext cx="6660232" cy="4330773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1032051.JPG"/>
          <p:cNvPicPr>
            <a:picLocks noChangeAspect="1"/>
          </p:cNvPicPr>
          <p:nvPr/>
        </p:nvPicPr>
        <p:blipFill>
          <a:blip r:embed="rId3" cstate="print"/>
          <a:srcRect l="5113" t="21650" r="9051"/>
          <a:stretch>
            <a:fillRect/>
          </a:stretch>
        </p:blipFill>
        <p:spPr>
          <a:xfrm rot="5400000">
            <a:off x="3624688" y="1338688"/>
            <a:ext cx="6552728" cy="4485896"/>
          </a:xfrm>
          <a:prstGeom prst="rect">
            <a:avLst/>
          </a:prstGeom>
        </p:spPr>
      </p:pic>
      <p:pic>
        <p:nvPicPr>
          <p:cNvPr id="4" name="Tijdelijke aanduiding voor inhoud 3" descr="S10320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9724" r="8725" b="11863"/>
          <a:stretch>
            <a:fillRect/>
          </a:stretch>
        </p:blipFill>
        <p:spPr>
          <a:xfrm>
            <a:off x="0" y="1844824"/>
            <a:ext cx="5508104" cy="30963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Bradley Hand ITC" pitchFamily="66" charset="0"/>
              </a:rPr>
              <a:t>Vrijwilligers en / of  gasten  laten hun hobby’s zien;</a:t>
            </a:r>
            <a:br>
              <a:rPr lang="nl-NL" sz="2800" dirty="0" smtClean="0">
                <a:latin typeface="Bradley Hand ITC" pitchFamily="66" charset="0"/>
              </a:rPr>
            </a:br>
            <a:r>
              <a:rPr lang="nl-NL" sz="2800" dirty="0" smtClean="0">
                <a:latin typeface="Bradley Hand ITC" pitchFamily="66" charset="0"/>
              </a:rPr>
              <a:t>hier: zelfgemaakte kaarten en stripfiguren</a:t>
            </a:r>
            <a:endParaRPr lang="nl-NL" sz="2800" dirty="0">
              <a:latin typeface="Bradley Hand ITC" pitchFamily="66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3226370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Bradley Hand ITC" pitchFamily="66" charset="0"/>
              </a:rPr>
              <a:t>Stiltehoek,</a:t>
            </a:r>
            <a:br>
              <a:rPr lang="nl-NL" sz="2800" dirty="0" smtClean="0">
                <a:latin typeface="Bradley Hand ITC" pitchFamily="66" charset="0"/>
              </a:rPr>
            </a:br>
            <a:r>
              <a:rPr lang="nl-NL" sz="2800" dirty="0" smtClean="0">
                <a:latin typeface="Bradley Hand ITC" pitchFamily="66" charset="0"/>
              </a:rPr>
              <a:t>passend bij de tijd van het jaar.</a:t>
            </a:r>
            <a:endParaRPr lang="nl-NL" sz="2800" dirty="0">
              <a:latin typeface="Bradley Hand ITC" pitchFamily="66" charset="0"/>
            </a:endParaRPr>
          </a:p>
        </p:txBody>
      </p:sp>
      <p:pic>
        <p:nvPicPr>
          <p:cNvPr id="6" name="Tijdelijke aanduiding voor inhoud 5" descr="S10320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025585" y="1158991"/>
            <a:ext cx="6034617" cy="452596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radley Hand ITC" pitchFamily="66" charset="0"/>
              </a:rPr>
              <a:t>VRIENDEN</a:t>
            </a:r>
            <a:endParaRPr lang="nl-NL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Citypastoraat is </a:t>
            </a:r>
          </a:p>
          <a:p>
            <a:pPr>
              <a:buNone/>
            </a:pPr>
            <a:r>
              <a:rPr lang="nl-NL" dirty="0" smtClean="0"/>
              <a:t>	naast de ondersteuning door de kerken afhankelijk van giften van mensen die het een warm hart toedragen. </a:t>
            </a:r>
          </a:p>
          <a:p>
            <a:r>
              <a:rPr lang="nl-NL" dirty="0" smtClean="0"/>
              <a:t>Deze ‘Vrienden van het Citypastoraat'</a:t>
            </a:r>
          </a:p>
          <a:p>
            <a:pPr>
              <a:buNone/>
            </a:pPr>
            <a:r>
              <a:rPr lang="nl-NL" dirty="0" smtClean="0"/>
              <a:t>	ontvangen enkele  keren per jaar een Nieuwsbrief.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Bradley Hand ITC" pitchFamily="66" charset="0"/>
              </a:rPr>
              <a:t>NIEUWSBRIEF</a:t>
            </a:r>
            <a:endParaRPr lang="nl-NL" dirty="0">
              <a:latin typeface="Bradley Hand ITC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   geeft informatie over de situatie bij het Citypastoraat. </a:t>
            </a:r>
          </a:p>
          <a:p>
            <a:pPr>
              <a:buNone/>
            </a:pPr>
            <a:r>
              <a:rPr lang="nl-NL" dirty="0" smtClean="0"/>
              <a:t>	Vrienden ontvangen de papieren  versie. </a:t>
            </a:r>
          </a:p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dirty="0" smtClean="0"/>
              <a:t>	De inhoud is ook te vinden op</a:t>
            </a:r>
          </a:p>
          <a:p>
            <a:pPr>
              <a:buNone/>
            </a:pPr>
            <a:r>
              <a:rPr lang="nl-N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www.citypastoraatenschede.nl</a:t>
            </a:r>
            <a:r>
              <a:rPr lang="nl-NL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/nieuwsbrief</a:t>
            </a:r>
            <a:endParaRPr lang="nl-NL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Oecumenisch Citypastoraat Enschede</a:t>
            </a:r>
          </a:p>
          <a:p>
            <a:pPr>
              <a:buNone/>
            </a:pPr>
            <a:r>
              <a:rPr lang="nl-NL" sz="4800" dirty="0" smtClean="0"/>
              <a:t>=</a:t>
            </a:r>
          </a:p>
          <a:p>
            <a:r>
              <a:rPr lang="nl-NL" dirty="0" smtClean="0"/>
              <a:t>Inloophuis</a:t>
            </a:r>
          </a:p>
          <a:p>
            <a:r>
              <a:rPr lang="nl-NL" dirty="0" smtClean="0"/>
              <a:t>Huiskamer van de buurt</a:t>
            </a:r>
          </a:p>
          <a:p>
            <a:r>
              <a:rPr lang="nl-NL" dirty="0" smtClean="0"/>
              <a:t>Ontmoetingsplek</a:t>
            </a:r>
          </a:p>
          <a:p>
            <a:r>
              <a:rPr lang="nl-NL" dirty="0" smtClean="0"/>
              <a:t>Ruimte voor activiteiten en bezinning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Kortom: </a:t>
            </a:r>
          </a:p>
          <a:p>
            <a:pPr>
              <a:buNone/>
            </a:pPr>
            <a:r>
              <a:rPr lang="nl-NL" sz="4400" dirty="0" smtClean="0"/>
              <a:t>het OCP is een zegen voor de stad!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5" name="Tijdelijke aanduiding voor inhoud 4" descr="S1032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2736"/>
            <a:ext cx="2924143" cy="21931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890666"/>
          </a:xfrm>
        </p:spPr>
        <p:txBody>
          <a:bodyPr>
            <a:normAutofit/>
          </a:bodyPr>
          <a:lstStyle/>
          <a:p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********************************************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39552" y="2780928"/>
            <a:ext cx="79928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l-NL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Stichting Oecumenisch Citypastoraat</a:t>
            </a:r>
            <a:endParaRPr lang="nl-NL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Langestraat</a:t>
            </a:r>
            <a:r>
              <a:rPr lang="nl-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51, 7511 HB Enschede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Telefoon: 053 – 430 6 1 90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Bank: NL 131 INGB 0664817416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K.v.K</a:t>
            </a:r>
            <a:r>
              <a:rPr lang="nl-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.: 410.30801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err="1" smtClean="0">
                <a:latin typeface="Arial" pitchFamily="34" charset="0"/>
                <a:cs typeface="Arial" pitchFamily="34" charset="0"/>
              </a:rPr>
              <a:t>ANBI-nr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nl-NL" smtClean="0">
                <a:latin typeface="Arial" pitchFamily="34" charset="0"/>
                <a:cs typeface="Arial" pitchFamily="34" charset="0"/>
              </a:rPr>
              <a:t>50773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Tijdelijke aanduiding voor inhoud 5" descr="S1032049.JPG"/>
          <p:cNvPicPr>
            <a:picLocks noChangeAspect="1"/>
          </p:cNvPicPr>
          <p:nvPr/>
        </p:nvPicPr>
        <p:blipFill>
          <a:blip r:embed="rId3" cstate="print"/>
          <a:srcRect l="22555" t="2223" r="18976" b="8681"/>
          <a:stretch>
            <a:fillRect/>
          </a:stretch>
        </p:blipFill>
        <p:spPr>
          <a:xfrm>
            <a:off x="1115616" y="404664"/>
            <a:ext cx="1872208" cy="213966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347864" y="83671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Bradley Hand ITC" pitchFamily="66" charset="0"/>
              </a:rPr>
              <a:t>Dank voor uw aandacht!</a:t>
            </a:r>
            <a:endParaRPr lang="nl-NL" sz="4000" b="1" dirty="0">
              <a:latin typeface="Bradley Hand ITC" pitchFamily="66" charset="0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 flipV="1">
            <a:off x="457200" y="6597351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10320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8100392" cy="607529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Bradley Hand ITC" pitchFamily="66" charset="0"/>
              </a:rPr>
              <a:t>Centraal in Enschede</a:t>
            </a:r>
            <a:endParaRPr lang="nl-NL" sz="2800" dirty="0">
              <a:latin typeface="Bradley Hand ITC" pitchFamily="66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Bradley Hand ITC" pitchFamily="66" charset="0"/>
              </a:rPr>
              <a:t>De deur die voor iedereen open staat:</a:t>
            </a:r>
            <a:endParaRPr lang="nl-NL" sz="28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4" name="Tijdelijke aanduiding voor inhoud 3" descr="S10320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Bradley Hand ITC" pitchFamily="66" charset="0"/>
              </a:rPr>
              <a:t>Zo kom je binnen.</a:t>
            </a:r>
            <a:endParaRPr lang="nl-NL" sz="28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6" name="Tijdelijke aanduiding voor inhoud 5" descr="S10320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1032055.JPG"/>
          <p:cNvPicPr>
            <a:picLocks noChangeAspect="1"/>
          </p:cNvPicPr>
          <p:nvPr/>
        </p:nvPicPr>
        <p:blipFill>
          <a:blip r:embed="rId3" cstate="print"/>
          <a:srcRect l="19288" t="17450" r="12599" b="3150"/>
          <a:stretch>
            <a:fillRect/>
          </a:stretch>
        </p:blipFill>
        <p:spPr>
          <a:xfrm>
            <a:off x="0" y="1412776"/>
            <a:ext cx="6228184" cy="5445224"/>
          </a:xfrm>
          <a:prstGeom prst="rect">
            <a:avLst/>
          </a:prstGeom>
        </p:spPr>
      </p:pic>
      <p:pic>
        <p:nvPicPr>
          <p:cNvPr id="4" name="Tijdelijke aanduiding voor inhoud 3" descr="S10320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1055" r="14691" b="7350"/>
          <a:stretch>
            <a:fillRect/>
          </a:stretch>
        </p:blipFill>
        <p:spPr>
          <a:xfrm>
            <a:off x="3995936" y="0"/>
            <a:ext cx="5148064" cy="324036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21014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In de “hal” </a:t>
            </a:r>
            <a:br>
              <a:rPr lang="nl-NL" sz="2000" dirty="0" smtClean="0"/>
            </a:br>
            <a:r>
              <a:rPr lang="nl-NL" sz="2000" dirty="0" smtClean="0"/>
              <a:t>het mededelingenbord en de gedenkplek</a:t>
            </a:r>
            <a:endParaRPr lang="nl-NL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Bradley Hand ITC" pitchFamily="66" charset="0"/>
              </a:rPr>
              <a:t>De bezoekersruimte op een rustig moment.</a:t>
            </a:r>
            <a:endParaRPr lang="nl-NL" sz="2800" dirty="0">
              <a:latin typeface="Bradley Hand ITC" pitchFamily="66" charset="0"/>
            </a:endParaRPr>
          </a:p>
        </p:txBody>
      </p:sp>
      <p:pic>
        <p:nvPicPr>
          <p:cNvPr id="4" name="Tijdelijke aanduiding voor inhoud 3" descr="S1032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124744"/>
            <a:ext cx="6034617" cy="4525963"/>
          </a:xfrm>
        </p:spPr>
      </p:pic>
      <p:sp>
        <p:nvSpPr>
          <p:cNvPr id="5" name="Tekstvak 4"/>
          <p:cNvSpPr txBox="1"/>
          <p:nvPr/>
        </p:nvSpPr>
        <p:spPr>
          <a:xfrm>
            <a:off x="1475656" y="55892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Aantallen bezoeken gegroeid naar meer dan 5000 per jaar ; </a:t>
            </a:r>
          </a:p>
          <a:p>
            <a:r>
              <a:rPr lang="nl-NL" dirty="0" smtClean="0"/>
              <a:t>ongeveer 400 verschillende mensen worden  </a:t>
            </a:r>
          </a:p>
          <a:p>
            <a:r>
              <a:rPr lang="nl-NL" dirty="0" smtClean="0"/>
              <a:t>gastvrij ontvangen door ± 40 vrijwilligers en een professionele kracht.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nl-NL" dirty="0" smtClean="0">
                <a:latin typeface="+mn-lt"/>
              </a:rPr>
              <a:t>GASTEN</a:t>
            </a:r>
            <a:endParaRPr lang="nl-NL" dirty="0"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Bradley Hand ITC" pitchFamily="66" charset="0"/>
              </a:rPr>
              <a:t>Kantoor: hier is de pastor beschikbaar voor gesprekken </a:t>
            </a:r>
            <a:br>
              <a:rPr lang="nl-NL" sz="2400" dirty="0" smtClean="0">
                <a:latin typeface="Bradley Hand ITC" pitchFamily="66" charset="0"/>
              </a:rPr>
            </a:br>
            <a:r>
              <a:rPr lang="nl-NL" sz="2400" dirty="0" smtClean="0">
                <a:latin typeface="Bradley Hand ITC" pitchFamily="66" charset="0"/>
              </a:rPr>
              <a:t>en houden de vrijwilligers het logboek bij.</a:t>
            </a:r>
            <a:endParaRPr lang="nl-NL" sz="2400" dirty="0">
              <a:latin typeface="Bradley Hand ITC" pitchFamily="6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11" name="Tijdelijke aanduiding voor inhoud 10" descr="S10320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D9F0-0B1F-45C3-B79E-AF188017CD7A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5184576" cy="100811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nl-NL" dirty="0" smtClean="0">
                <a:latin typeface="+mn-lt"/>
              </a:rPr>
              <a:t>VRIJWILLIGERS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231</Words>
  <Application>Microsoft Office PowerPoint</Application>
  <PresentationFormat>Diavoorstelling (4:3)</PresentationFormat>
  <Paragraphs>103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Oecumenisch Citypastoraat</vt:lpstr>
      <vt:lpstr>Centraal in Enschede</vt:lpstr>
      <vt:lpstr>De deur die voor iedereen open staat:</vt:lpstr>
      <vt:lpstr>Zo kom je binnen.</vt:lpstr>
      <vt:lpstr>In de “hal”  het mededelingenbord en de gedenkplek</vt:lpstr>
      <vt:lpstr>De bezoekersruimte op een rustig moment.</vt:lpstr>
      <vt:lpstr>GASTEN</vt:lpstr>
      <vt:lpstr>Kantoor: hier is de pastor beschikbaar voor gesprekken  en houden de vrijwilligers het logboek bij.</vt:lpstr>
      <vt:lpstr>VRIJWILLIGERS</vt:lpstr>
      <vt:lpstr>Tafel voor vergaderingen en persoonlijke gesprekken.</vt:lpstr>
      <vt:lpstr>Aan dezelfde tafel op donderdag: “dotpainten”</vt:lpstr>
      <vt:lpstr>dotpainten  =  je leven in beeld brengen</vt:lpstr>
      <vt:lpstr>Vrijwilligers en / of  gasten  laten hun hobby’s zien; hier: zelfgemaakte kaarten en stripfiguren</vt:lpstr>
      <vt:lpstr>Stiltehoek, passend bij de tijd van het jaar.</vt:lpstr>
      <vt:lpstr>VRIENDEN</vt:lpstr>
      <vt:lpstr>NIEUWSBRIEF</vt:lpstr>
      <vt:lpstr> </vt:lpstr>
      <vt:lpstr> ********************************************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jaar Oecumenisch Citypastoraat</dc:title>
  <dc:creator>Thijn</dc:creator>
  <cp:lastModifiedBy>Gebruiker</cp:lastModifiedBy>
  <cp:revision>55</cp:revision>
  <dcterms:created xsi:type="dcterms:W3CDTF">2012-10-21T20:35:25Z</dcterms:created>
  <dcterms:modified xsi:type="dcterms:W3CDTF">2016-05-26T11:28:01Z</dcterms:modified>
</cp:coreProperties>
</file>